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"/>
  </p:notesMasterIdLst>
  <p:sldIdLst>
    <p:sldId id="489" r:id="rId2"/>
    <p:sldId id="493" r:id="rId3"/>
    <p:sldId id="494" r:id="rId4"/>
    <p:sldId id="495" r:id="rId5"/>
    <p:sldId id="496" r:id="rId6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A09A-7873-4D64-AB4E-90A6607D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33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1DFC-39CF-4FBE-ABF0-57F160CC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المتوسط: التطبيقات العملية في المحاكم واللجان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br>
              <a:rPr lang="en-GB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1.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التطبيقات في القضاء التجاري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💼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69302-D3AE-43B0-BAF6-6732BCD26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الحالة الأولى: دعاوى الشركاء</a:t>
            </a:r>
            <a:endParaRPr lang="en-GB" sz="1400" b="1" kern="100" dirty="0">
              <a:solidFill>
                <a:srgbClr val="AF8432"/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الموقف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شريك يطلب حل الشركة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الصفة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الشريك المتضامن (صفة كاملة)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الشريك الموصي (صفة محدودة)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المصلحة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إثبات الضرر من استمرار الشركة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📌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قاعدة مهمة</a:t>
            </a:r>
            <a:r>
              <a:rPr lang="en-US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: </a:t>
            </a: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يشترط في دعوى حل الشركة أن يملك الشريك نسبة معينة من رأس المال تحددها المادة 16 من نظام الشركات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ar-SA" sz="1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الحالة الثانية: دعاوى المساهمين</a:t>
            </a:r>
            <a:endParaRPr lang="en-GB" sz="1400" b="1" kern="100" dirty="0">
              <a:solidFill>
                <a:srgbClr val="AF8432"/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الموقف 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الطعن في قرارات مجلس الإدارة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شروط الصفة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امتلاك 5% من رأس المال على الأقل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استمرار الملكية خلال فترة الدعوى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إثبات المصلحة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الضرر المباشر من القرار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87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D1AB2-2895-4714-A4F2-036288A1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المتوسط: التطبيقات العملية في المحاكم واللجان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br>
              <a:rPr lang="en-GB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2.  </a:t>
            </a: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التطبيقات في القضاء الإداري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🏛️</a:t>
            </a:r>
            <a:endParaRPr lang="en-GB" sz="2400" b="1" kern="100" dirty="0">
              <a:solidFill>
                <a:schemeClr val="accent2">
                  <a:lumMod val="75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0C416-96B4-4E69-B5BC-C399288CA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التطبيقات في القضاء الإداري </a:t>
            </a:r>
            <a:r>
              <a:rPr lang="en-US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🏛️</a:t>
            </a:r>
            <a:endParaRPr lang="en-GB" sz="1400" b="1" kern="100" dirty="0">
              <a:solidFill>
                <a:srgbClr val="AF8432"/>
              </a:solidFill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الأولى: دعاوى الإلغاء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الموقف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الطعن في قرار إداري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شروط الصفة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أن يمس القرار مركزاً قانونياً للمدعي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أن يكون القرار نهائياً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إثبات المصلحة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الضرر المباشر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بيان أثر القرار على المركز القانوني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⚠️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تنبيه إجرائي</a:t>
            </a:r>
            <a:r>
              <a:rPr lang="en-US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يجب رفع دعوى الإلغاء خلال 60 يوماً من العلم بالقرار، وإلا سقط الحق في الطعن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6D27-90D4-4024-9196-374F53CFC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2" y="369915"/>
            <a:ext cx="8218051" cy="1227680"/>
          </a:xfrm>
        </p:spPr>
        <p:txBody>
          <a:bodyPr>
            <a:no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المتوسط: التطبيقات العملية في المحاكم واللجان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br>
              <a:rPr lang="en-GB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3. </a:t>
            </a: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التطبيقات في القضاء الجزائي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⚖️</a:t>
            </a:r>
            <a:endParaRPr lang="en-GB" sz="2400" b="1" kern="100" dirty="0">
              <a:solidFill>
                <a:schemeClr val="accent2">
                  <a:lumMod val="75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51CA4-7011-4305-BBCA-B95BEFA71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ar-SA" sz="1800" b="1" kern="100" dirty="0">
                <a:solidFill>
                  <a:srgbClr val="AF8432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التطبيقات في القضاء الجزائي </a:t>
            </a:r>
            <a:r>
              <a:rPr lang="en-US" sz="1800" b="1" kern="100" dirty="0">
                <a:solidFill>
                  <a:srgbClr val="AF8432"/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⚖️</a:t>
            </a:r>
            <a:endParaRPr lang="ar-SA" sz="1400" b="1" kern="100" dirty="0">
              <a:solidFill>
                <a:srgbClr val="AF8432"/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الأولى : الحق العام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صاحب الصفة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النيابة العامة حصراً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أساس المصلحة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حماية المجتمع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الاستثناءات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دعاوى القصاص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جرائم الحق الخاص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algn="r" rtl="1">
              <a:lnSpc>
                <a:spcPct val="115000"/>
              </a:lnSpc>
              <a:spcBef>
                <a:spcPts val="0"/>
              </a:spcBef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الحالة الثانية: الحق الخاص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صاحب الصفة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المجني عليه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ورثته في حالة الوفاة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إثبات المصلحة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الضرر المباشر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قيمة التعويض المطلوب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75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2D78-D3FE-496F-BC57-6104EA59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المتوسط: التطبيقات العملية في المحاكم واللجان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br>
              <a:rPr lang="en-GB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4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. </a:t>
            </a: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التطبيقات في القضاء العمالي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👷</a:t>
            </a:r>
            <a:endParaRPr lang="en-GB" sz="2400" b="1" kern="100" dirty="0">
              <a:solidFill>
                <a:schemeClr val="accent2">
                  <a:lumMod val="75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3A5A7-DAAE-4F89-9441-102A253F4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ar-SA" sz="1400" b="1" kern="100" dirty="0">
                <a:solidFill>
                  <a:srgbClr val="AF8432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التطبيقات في القضاء العمالي </a:t>
            </a:r>
            <a:r>
              <a:rPr lang="en-US" sz="1400" b="1" kern="100" dirty="0">
                <a:solidFill>
                  <a:srgbClr val="AF8432"/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👷</a:t>
            </a:r>
            <a:endParaRPr lang="en-GB" sz="1200" kern="100" dirty="0">
              <a:solidFill>
                <a:srgbClr val="AF8432"/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الأولى: المنازعات الفردية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الموقف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مطالبات مالية عمالية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الصفة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العامل شخصياً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ورثته في حالة وفاته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المصلحة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استحقاقات نظامية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تعويضات عن أضرار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solidFill>
                  <a:srgbClr val="AF8432"/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💡</a:t>
            </a:r>
            <a:r>
              <a:rPr lang="en-US" sz="1400" kern="100" dirty="0">
                <a:solidFill>
                  <a:srgbClr val="AF8432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rgbClr val="AF8432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نصيحة عملية</a:t>
            </a:r>
            <a:r>
              <a:rPr lang="en-US" sz="1400" kern="100" dirty="0">
                <a:solidFill>
                  <a:srgbClr val="AF8432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وثّق جميع المطالبات العمالية كتابياً قبل انتهاء علاقة العمل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57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1898</TotalTime>
  <Words>318</Words>
  <Application>Microsoft Office PowerPoint</Application>
  <PresentationFormat>Custom</PresentationFormat>
  <Paragraphs>57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Courier New</vt:lpstr>
      <vt:lpstr>Segoe UI Emoji</vt:lpstr>
      <vt:lpstr>Symbol</vt:lpstr>
      <vt:lpstr>Office Theme</vt:lpstr>
      <vt:lpstr> </vt:lpstr>
      <vt:lpstr>المستوى المتوسط: التطبيقات العملية في المحاكم واللجان 🔍 1. التطبيقات في القضاء التجاري 💼</vt:lpstr>
      <vt:lpstr>المستوى المتوسط: التطبيقات العملية في المحاكم واللجان 🔍 2.  التطبيقات في القضاء الإداري 🏛️</vt:lpstr>
      <vt:lpstr>المستوى المتوسط: التطبيقات العملية في المحاكم واللجان 🔍 3. التطبيقات في القضاء الجزائي ⚖️</vt:lpstr>
      <vt:lpstr>المستوى المتوسط: التطبيقات العملية في المحاكم واللجان 🔍 4 . التطبيقات في القضاء العمالي 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312</cp:revision>
  <dcterms:created xsi:type="dcterms:W3CDTF">2024-11-25T19:40:16Z</dcterms:created>
  <dcterms:modified xsi:type="dcterms:W3CDTF">2024-12-04T21:02:07Z</dcterms:modified>
</cp:coreProperties>
</file>